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95A319-0EB7-4C8D-9841-95D757252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8655E8E-C5EE-48DA-B13A-1F8D4597E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06DF05-78AE-47FC-A587-4A23BBF42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B6FAD0-866D-4A4B-8B32-CAFA2918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C05C89-4364-4C2A-AABE-F538DBD3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99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C52FDF-C0BB-4EEF-A2F9-552A7DF49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1C10E4-F5B1-4704-81BC-7AA6BC82E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6CE771-BD51-4460-AE7A-71F03F998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04098F-D2A0-49E9-B59E-E640F9A57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02C818-62EA-4868-B4CC-7D86D22C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004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05EAD6-CA61-4FCA-A315-6D60F31DD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3845DA2-7641-4FA8-B110-803C8658E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020D02-6BEF-4CD8-BE99-FF2DF099F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3DFB79-E141-4204-BDE4-5ABC96B0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CB6B6C-5000-4EB4-B994-40589A4D7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366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10DB8D-A7F0-4955-95F4-C3AA11D69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BBB1CA-C5E6-4F62-8277-408753EB8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734905-574F-4299-9811-95113B564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BB07DA-5BBF-43B4-9EFF-781A0730D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2789F7-8BC1-487F-8A24-65BD9701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06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69247A-CDB5-461D-B767-2E1CB5CB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724A86-C01B-44C0-84DB-C961053A1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7121F8-D58C-499E-ABE5-35E426280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5D50C3-BBD8-4618-B452-A180866F8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097A0D-3183-4CF2-BCB2-DC01E4A9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12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BF0A8-41C8-4622-9B6C-91867D56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0B6EBD-F535-4486-BCA4-EE66C5D26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D6B398-8006-4B14-901F-315330751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AFF0C5-536E-48B2-8287-415D0A9D9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C4628B0-73BC-4CB0-94C1-B16C7807C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39F7CB-2848-4B13-96F4-6F552DB3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19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409C1A-504A-473D-8ED5-B98EA30D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74D39C-9BEF-4990-B4F6-066A8B708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934F836-41FB-4A7A-8563-B6F19BC56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6C37D4-053A-4159-8D05-B4F76B53B2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06D701-6289-44C5-9CA9-A14200529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CE79E11-22B5-4C90-8E41-5890DA06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3F5CFE-30C9-4988-8516-EE2FEB230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FFBF88A-7428-48D9-B606-FC30E65C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34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BB05A-D772-4B02-9776-CF5B4647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959AA3-804D-4AAD-84F9-69029F3D3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B41BE75-4263-4727-9032-9A7EB1A0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887DDBF-E837-4BBA-9C8F-7D985E62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33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D18FE91-A597-4715-93F4-843D91E3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0D082C-9667-404F-930C-4338742F2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E178C0-36CD-4092-8FC6-2D96420B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392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1A537-3FB9-467D-BD22-B0D3A2EB3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47E05-C9B5-4E29-ABF2-4E71FBEC3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69DB83E-AB70-48B8-8970-AB5627899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CF5483-00AC-423E-A144-F0985AF4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BCD9A2-8B2B-4120-A042-F6670736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52CCD1-C245-4B40-83A2-5A831A8C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21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2B60F-829F-4A84-978F-FDB62A14C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2284C86-B18D-47BB-B2C7-8D6821FB35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7FEE13B-A85D-4946-8FE5-3206714BF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63C9B4-7E9F-407D-8EA0-0201A5CE9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169B3A-48CA-43FB-9D6A-44362461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8DFB37-1975-4930-BE41-BEEDD2E8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54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1184917-F09A-472B-9E28-E84D5FE3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D45F56-F153-4145-9BCD-CD696A781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ABC9FC-0F5E-46B2-B4B2-A5CA49AFE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31472-0639-4177-88F7-1367C8BD35B9}" type="datetimeFigureOut">
              <a:rPr lang="de-DE" smtClean="0"/>
              <a:t>05.11.2021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3ED414-FB6C-4735-B566-6A1372F1B9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575B8B-116D-469F-9FED-D68B793A6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60D3-55B1-499B-BAA4-D52059788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171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onsclubs.org/de/footer/contact-us/contact-lci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4FB08C83-D6EF-4B73-BCD7-7D6B406C96C2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LCIF kontaktieren | </a:t>
            </a:r>
            <a:r>
              <a:rPr lang="de-DE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Lions Clubs International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896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45CA9-DE94-4DA1-AA7D-26B9D4D5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217FCA-E673-4C13-9CDD-FB1692816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58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Reinhold</dc:creator>
  <cp:lastModifiedBy>Reinhold</cp:lastModifiedBy>
  <cp:revision>1</cp:revision>
  <dcterms:created xsi:type="dcterms:W3CDTF">2021-11-05T16:31:45Z</dcterms:created>
  <dcterms:modified xsi:type="dcterms:W3CDTF">2021-11-05T16:32:43Z</dcterms:modified>
</cp:coreProperties>
</file>